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58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01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21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2974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513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66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07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25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473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29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09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01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758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05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80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54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61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9D0E0A-2253-44D1-8B95-5906593FADDD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49E8A-4778-44A0-A590-7434D225D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804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Spijsvertering paard en ezel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84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Picture 2" descr="Afbeeldingsresultaat voor tandformule pa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095" y="452718"/>
            <a:ext cx="4965065" cy="571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369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van de 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kroon, steekt boven het tandvlees uit met ene kauwvlak</a:t>
            </a:r>
          </a:p>
          <a:p>
            <a:r>
              <a:rPr lang="nl-NL" dirty="0" smtClean="0"/>
              <a:t>Wortel zit in tandkas, is drie keer zo lang als de kroon</a:t>
            </a:r>
          </a:p>
          <a:p>
            <a:r>
              <a:rPr lang="nl-NL" dirty="0" smtClean="0"/>
              <a:t>Kroonholte </a:t>
            </a:r>
          </a:p>
          <a:p>
            <a:r>
              <a:rPr lang="nl-NL" dirty="0" smtClean="0"/>
              <a:t>Tandsterretje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18" y="3970700"/>
            <a:ext cx="33051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440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Verandering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smtClean="0"/>
              <a:t/>
            </a:r>
            <a:br>
              <a:rPr lang="nl-NL" smtClean="0"/>
            </a:br>
            <a:r>
              <a:rPr lang="nl-NL" sz="1400" smtClean="0"/>
              <a:t>Eerste </a:t>
            </a:r>
            <a:r>
              <a:rPr lang="nl-NL" sz="1400" dirty="0" smtClean="0"/>
              <a:t>jaren wordt de slijtage opgevangen door de snelle groei van de tanden</a:t>
            </a:r>
            <a:br>
              <a:rPr lang="nl-NL" sz="1400" dirty="0" smtClean="0"/>
            </a:br>
            <a:r>
              <a:rPr lang="nl-NL" sz="1400" smtClean="0"/>
              <a:t>-Doppen  </a:t>
            </a:r>
            <a:endParaRPr lang="nl-NL" sz="1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5084" y="3037644"/>
            <a:ext cx="8831853" cy="366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71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Bekijken van de video</a:t>
            </a:r>
          </a:p>
          <a:p>
            <a:r>
              <a:rPr lang="nl-NL" dirty="0" smtClean="0"/>
              <a:t>Zelfstandig aan de slag met de spijvertering van het paard en van de ezel</a:t>
            </a:r>
          </a:p>
          <a:p>
            <a:r>
              <a:rPr lang="nl-NL" dirty="0" smtClean="0"/>
              <a:t>Interview vragen bedenken en afnemen</a:t>
            </a:r>
          </a:p>
          <a:p>
            <a:r>
              <a:rPr lang="nl-NL" dirty="0" smtClean="0"/>
              <a:t>Verschil tussen de vertering van het paard en van de ezel</a:t>
            </a:r>
          </a:p>
          <a:p>
            <a:r>
              <a:rPr lang="nl-NL" dirty="0" smtClean="0"/>
              <a:t>Gebitskenmerken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348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weet de weg die voedsel aflegt in het lichaam van het paard en de ezel</a:t>
            </a:r>
          </a:p>
          <a:p>
            <a:r>
              <a:rPr lang="nl-NL" dirty="0" smtClean="0"/>
              <a:t>Je weet het verschil tussen de spijsvertering van het paarden en de ezel</a:t>
            </a:r>
          </a:p>
          <a:p>
            <a:r>
              <a:rPr lang="nl-NL" dirty="0" smtClean="0"/>
              <a:t>Je kent de tandformule van het paard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5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Spijsvertering </a:t>
            </a:r>
            <a:endParaRPr lang="nl-NL" dirty="0"/>
          </a:p>
        </p:txBody>
      </p:sp>
      <p:pic>
        <p:nvPicPr>
          <p:cNvPr id="2050" name="Picture 2" descr="Afbeeldingsresultaat voor spijsvertering pa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728" y="1379965"/>
            <a:ext cx="7758838" cy="516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22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Verdelen in 2 groepen (of 4) doormiddel van de puzzel stukken.</a:t>
            </a:r>
          </a:p>
          <a:p>
            <a:endParaRPr lang="nl-NL" dirty="0"/>
          </a:p>
          <a:p>
            <a:r>
              <a:rPr lang="nl-NL" dirty="0" smtClean="0"/>
              <a:t>Het groepje met de puzzel van het paard zoekt de weg op die het voedsel aflegt in het dier. Beschrijf hierbij de werking en de functies van de verschillende organen.</a:t>
            </a:r>
          </a:p>
          <a:p>
            <a:r>
              <a:rPr lang="nl-NL" dirty="0"/>
              <a:t>Het groepje met de puzzel van </a:t>
            </a:r>
            <a:r>
              <a:rPr lang="nl-NL" dirty="0" smtClean="0"/>
              <a:t>het ezel </a:t>
            </a:r>
            <a:r>
              <a:rPr lang="nl-NL" dirty="0"/>
              <a:t>zoekt de weg op die het voedsel aflegt in het dier. Beschrijf hierbij de werking en de functies van de verschillende organen.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655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nterview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er achter te komen wat het verschil is de 2 spijsverteringstelsel gaan we een interview maken</a:t>
            </a:r>
          </a:p>
          <a:p>
            <a:r>
              <a:rPr lang="nl-NL" dirty="0" smtClean="0"/>
              <a:t>Het groepje van het paard bedenkt interview vragen over de spijsvertering van de ezel en het groepje van de ezel doet dit over het paard.</a:t>
            </a:r>
          </a:p>
          <a:p>
            <a:r>
              <a:rPr lang="nl-NL" dirty="0" smtClean="0"/>
              <a:t>Vervolgens gaan jullie elkaar interviewen. Zorg dat je in je groepje de taken goed verdeeld dat 2 mensen interviewen en 2 mensen notuleren.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601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 tussen vertering van het paard en de ezel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Voedsel wordt efficiënter verteerd door de ezel</a:t>
            </a:r>
          </a:p>
          <a:p>
            <a:r>
              <a:rPr lang="nl-NL" dirty="0" smtClean="0"/>
              <a:t>Ezels doen er langer over om droge stof op te nemen –&gt;120 min</a:t>
            </a:r>
          </a:p>
          <a:p>
            <a:r>
              <a:rPr lang="nl-NL" dirty="0" smtClean="0"/>
              <a:t>Een paard 20 tot 50 min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49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gebit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Snijtanden, kiezen (maaltanden)</a:t>
            </a:r>
          </a:p>
          <a:p>
            <a:r>
              <a:rPr lang="nl-NL" dirty="0" smtClean="0"/>
              <a:t>Boven en onderkaak met tandkassen</a:t>
            </a:r>
          </a:p>
          <a:p>
            <a:r>
              <a:rPr lang="nl-NL" dirty="0" smtClean="0"/>
              <a:t>4 kaakhelften </a:t>
            </a:r>
          </a:p>
          <a:p>
            <a:r>
              <a:rPr lang="nl-NL" dirty="0" smtClean="0"/>
              <a:t>Tussen de tanden en kiezen zit een ruimte zonder tanden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tandloze</a:t>
            </a:r>
            <a:r>
              <a:rPr lang="nl-NL" dirty="0" smtClean="0">
                <a:sym typeface="Wingdings" panose="05000000000000000000" pitchFamily="2" charset="2"/>
              </a:rPr>
              <a:t> gedeelte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Melktanden  3 melktanden en 3 melkkiezen in elke kaakhelft premolaren (4x6=24 gebitselementen 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Permanente tanden de gewisselde tanden blijven premolaren heten er komen nog drie kiezen erbij  molaren (</a:t>
            </a:r>
            <a:r>
              <a:rPr lang="nl-NL" smtClean="0">
                <a:sym typeface="Wingdings" panose="05000000000000000000" pitchFamily="2" charset="2"/>
              </a:rPr>
              <a:t>4x9=36 gebitselementen) </a:t>
            </a:r>
            <a:endParaRPr lang="nl-NL" dirty="0" smtClean="0">
              <a:sym typeface="Wingdings" panose="05000000000000000000" pitchFamily="2" charset="2"/>
            </a:endParaRP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139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Gebitskenmerken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Melktanden en permanente gebit</a:t>
            </a:r>
          </a:p>
          <a:p>
            <a:r>
              <a:rPr lang="nl-NL" dirty="0" smtClean="0"/>
              <a:t>Leeftijdsbepaling</a:t>
            </a:r>
          </a:p>
          <a:p>
            <a:r>
              <a:rPr lang="nl-NL" dirty="0" smtClean="0"/>
              <a:t>Drie snijtanden in elke kaakhelft</a:t>
            </a:r>
          </a:p>
          <a:p>
            <a:r>
              <a:rPr lang="nl-NL" dirty="0" smtClean="0"/>
              <a:t>Buitensnijtand, midden snijtand en </a:t>
            </a:r>
            <a:r>
              <a:rPr lang="nl-NL" dirty="0" err="1" smtClean="0"/>
              <a:t>binnensnijntand</a:t>
            </a:r>
            <a:endParaRPr lang="nl-NL" dirty="0" smtClean="0"/>
          </a:p>
          <a:p>
            <a:r>
              <a:rPr lang="nl-NL" dirty="0" smtClean="0"/>
              <a:t>De binnen snijtanden van de boven en onderkaak grenzen aan elkaar</a:t>
            </a:r>
          </a:p>
          <a:p>
            <a:r>
              <a:rPr lang="nl-NL" dirty="0" smtClean="0"/>
              <a:t>Kiezen zijn van minder belang voor de leeftijdsbepaling </a:t>
            </a:r>
            <a:endParaRPr lang="nl-NL" dirty="0"/>
          </a:p>
          <a:p>
            <a:r>
              <a:rPr lang="nl-NL" dirty="0" smtClean="0"/>
              <a:t>Haaktand (tussen 3,5 en 4 jaar) tussen de tanden en de kiezen</a:t>
            </a:r>
          </a:p>
          <a:p>
            <a:r>
              <a:rPr lang="nl-NL" dirty="0" err="1" smtClean="0"/>
              <a:t>Wolfskiesje</a:t>
            </a:r>
            <a:r>
              <a:rPr lang="nl-NL" dirty="0" smtClean="0"/>
              <a:t> zit voor de eerste kies en is rudimentair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417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417</Words>
  <Application>Microsoft Office PowerPoint</Application>
  <PresentationFormat>Breedbeeld</PresentationFormat>
  <Paragraphs>47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Spijsvertering paard en ezel</vt:lpstr>
      <vt:lpstr>Inhoud</vt:lpstr>
      <vt:lpstr>Doel</vt:lpstr>
      <vt:lpstr>Spijsvertering </vt:lpstr>
      <vt:lpstr>Opdracht</vt:lpstr>
      <vt:lpstr>Interview</vt:lpstr>
      <vt:lpstr>Verschil tussen vertering van het paard en de ezel</vt:lpstr>
      <vt:lpstr>Het gebit</vt:lpstr>
      <vt:lpstr>Gebitskenmerken</vt:lpstr>
      <vt:lpstr>PowerPoint-presentatie</vt:lpstr>
      <vt:lpstr>Onderdelen van de tand</vt:lpstr>
      <vt:lpstr>Verandering   Eerste jaren wordt de slijtage opgevangen door de snelle groei van de tanden -Doppen 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Spijsvertering paard en ezel</dc:title>
  <dc:creator>Nikki Pots</dc:creator>
  <cp:lastModifiedBy>Nikki Pots</cp:lastModifiedBy>
  <cp:revision>6</cp:revision>
  <dcterms:created xsi:type="dcterms:W3CDTF">2018-01-19T10:31:32Z</dcterms:created>
  <dcterms:modified xsi:type="dcterms:W3CDTF">2018-01-19T11:45:08Z</dcterms:modified>
</cp:coreProperties>
</file>